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sldIdLst>
    <p:sldId id="260" r:id="rId5"/>
    <p:sldId id="286" r:id="rId6"/>
    <p:sldId id="264" r:id="rId7"/>
    <p:sldId id="298" r:id="rId8"/>
    <p:sldId id="293" r:id="rId9"/>
    <p:sldId id="294" r:id="rId10"/>
    <p:sldId id="295" r:id="rId11"/>
    <p:sldId id="296" r:id="rId12"/>
    <p:sldId id="292" r:id="rId13"/>
    <p:sldId id="280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FBA93D"/>
    <a:srgbClr val="716557"/>
    <a:srgbClr val="B95659"/>
    <a:srgbClr val="C3D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08" autoAdjust="0"/>
    <p:restoredTop sz="95697" autoAdjust="0"/>
  </p:normalViewPr>
  <p:slideViewPr>
    <p:cSldViewPr snapToGrid="0">
      <p:cViewPr varScale="1">
        <p:scale>
          <a:sx n="112" d="100"/>
          <a:sy n="112" d="100"/>
        </p:scale>
        <p:origin x="129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6/27/23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D270D0-DE69-4124-AC4D-00EB782D40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0" t="25258" r="10966" b="24496"/>
          <a:stretch/>
        </p:blipFill>
        <p:spPr>
          <a:xfrm>
            <a:off x="1" y="1855888"/>
            <a:ext cx="9144000" cy="4772543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Checking Resources</a:t>
            </a:r>
          </a:p>
        </p:txBody>
      </p:sp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280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6750259-28B3-4499-AB0A-AB3DE25CEEC6}"/>
              </a:ext>
            </a:extLst>
          </p:cNvPr>
          <p:cNvSpPr/>
          <p:nvPr/>
        </p:nvSpPr>
        <p:spPr>
          <a:xfrm>
            <a:off x="0" y="1745788"/>
            <a:ext cx="9144000" cy="3657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EEE4E4-C5DC-4A7D-B97C-AB40517089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363" y="2157380"/>
            <a:ext cx="1207657" cy="12076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DF09B2-8964-42C2-9C49-E14CEAF9B9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128" y="2157380"/>
            <a:ext cx="1207657" cy="120765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97672E99-7192-4CC3-88BD-AC03193B2D44}"/>
              </a:ext>
            </a:extLst>
          </p:cNvPr>
          <p:cNvSpPr txBox="1"/>
          <p:nvPr/>
        </p:nvSpPr>
        <p:spPr>
          <a:xfrm>
            <a:off x="1714684" y="3574588"/>
            <a:ext cx="2237014" cy="853952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R="0" lvl="0" algn="ctr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Translation Notes</a:t>
            </a:r>
            <a:endParaRPr lang="en-US" sz="2400" b="1" dirty="0">
              <a:solidFill>
                <a:schemeClr val="tx2"/>
              </a:solidFill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75D1A4E-220D-4871-812F-BC0396586650}"/>
              </a:ext>
            </a:extLst>
          </p:cNvPr>
          <p:cNvSpPr txBox="1"/>
          <p:nvPr/>
        </p:nvSpPr>
        <p:spPr>
          <a:xfrm>
            <a:off x="5217657" y="3561245"/>
            <a:ext cx="2237014" cy="853952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R="0" lvl="0" algn="ctr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Translation Words</a:t>
            </a:r>
            <a:endParaRPr lang="en-US" sz="2400" b="1" dirty="0">
              <a:solidFill>
                <a:schemeClr val="tx2"/>
              </a:solidFill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D13A686-80EC-4DFC-4C08-4BDCF4F7DEF3}"/>
              </a:ext>
            </a:extLst>
          </p:cNvPr>
          <p:cNvSpPr/>
          <p:nvPr/>
        </p:nvSpPr>
        <p:spPr>
          <a:xfrm>
            <a:off x="1530857" y="4524367"/>
            <a:ext cx="2604667" cy="783193"/>
          </a:xfrm>
          <a:prstGeom prst="round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Checking for 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946B97D-3A39-99DE-B233-729E680D6278}"/>
              </a:ext>
            </a:extLst>
          </p:cNvPr>
          <p:cNvSpPr/>
          <p:nvPr/>
        </p:nvSpPr>
        <p:spPr>
          <a:xfrm>
            <a:off x="5090280" y="4517696"/>
            <a:ext cx="2604667" cy="783193"/>
          </a:xfrm>
          <a:prstGeom prst="round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Checking for 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meanings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E1165C-A473-E0B5-DCD3-1343A3308255}"/>
              </a:ext>
            </a:extLst>
          </p:cNvPr>
          <p:cNvSpPr txBox="1"/>
          <p:nvPr/>
        </p:nvSpPr>
        <p:spPr>
          <a:xfrm>
            <a:off x="1518180" y="372489"/>
            <a:ext cx="61076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>
                <a:solidFill>
                  <a:srgbClr val="B95659"/>
                </a:solidFill>
                <a:latin typeface="+mj-lt"/>
              </a:rPr>
              <a:t>WA Checking </a:t>
            </a:r>
            <a:r>
              <a:rPr lang="en-US" sz="3200" b="1" dirty="0">
                <a:solidFill>
                  <a:srgbClr val="B95659"/>
                </a:solidFill>
                <a:latin typeface="+mj-lt"/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2055898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7" grpId="0" animBg="1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1DF7B-1A6B-4461-BA06-D125DA591CE0}"/>
              </a:ext>
            </a:extLst>
          </p:cNvPr>
          <p:cNvSpPr/>
          <p:nvPr/>
        </p:nvSpPr>
        <p:spPr>
          <a:xfrm>
            <a:off x="0" y="2531360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Steps of MAST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BD3DDF-024B-408D-B16F-2F02241EB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317218" y="1507044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9E5928-572B-4880-A6BF-E5F72A8F1D3C}"/>
              </a:ext>
            </a:extLst>
          </p:cNvPr>
          <p:cNvSpPr txBox="1"/>
          <p:nvPr/>
        </p:nvSpPr>
        <p:spPr>
          <a:xfrm>
            <a:off x="527653" y="2567008"/>
            <a:ext cx="2509565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Drafting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A0CBE0-7A09-4871-B7C3-99687A33D0D1}"/>
              </a:ext>
            </a:extLst>
          </p:cNvPr>
          <p:cNvSpPr txBox="1"/>
          <p:nvPr/>
        </p:nvSpPr>
        <p:spPr>
          <a:xfrm>
            <a:off x="6027963" y="2567008"/>
            <a:ext cx="2835932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Checking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32A223-F66F-4B13-8B58-2FF096AC2185}"/>
              </a:ext>
            </a:extLst>
          </p:cNvPr>
          <p:cNvSpPr txBox="1"/>
          <p:nvPr/>
        </p:nvSpPr>
        <p:spPr>
          <a:xfrm>
            <a:off x="355096" y="3305466"/>
            <a:ext cx="2843894" cy="2114810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Consume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Verbalize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Chunk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Blind Draft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661102-9561-4346-927F-38B586F30AA6}"/>
              </a:ext>
            </a:extLst>
          </p:cNvPr>
          <p:cNvSpPr txBox="1"/>
          <p:nvPr/>
        </p:nvSpPr>
        <p:spPr>
          <a:xfrm>
            <a:off x="6023982" y="3305466"/>
            <a:ext cx="2843894" cy="2509982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Self-edit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Peer-edit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Keyword check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Verse-by-verse check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F97E84C-ADF4-1FFD-D183-CA2BB08DB26A}"/>
              </a:ext>
            </a:extLst>
          </p:cNvPr>
          <p:cNvSpPr/>
          <p:nvPr/>
        </p:nvSpPr>
        <p:spPr>
          <a:xfrm>
            <a:off x="5755896" y="1753298"/>
            <a:ext cx="3200400" cy="452808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69C98C0-9FE1-473F-8D25-1CF6A1AA7359}"/>
              </a:ext>
            </a:extLst>
          </p:cNvPr>
          <p:cNvSpPr/>
          <p:nvPr/>
        </p:nvSpPr>
        <p:spPr>
          <a:xfrm>
            <a:off x="4572000" y="2531360"/>
            <a:ext cx="4572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BAECF9-828C-4291-8419-99A51EE76142}"/>
              </a:ext>
            </a:extLst>
          </p:cNvPr>
          <p:cNvSpPr txBox="1"/>
          <p:nvPr/>
        </p:nvSpPr>
        <p:spPr>
          <a:xfrm>
            <a:off x="6027963" y="2567008"/>
            <a:ext cx="2835932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Checking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2DA493-9FA4-452C-852A-4AD121D8A99F}"/>
              </a:ext>
            </a:extLst>
          </p:cNvPr>
          <p:cNvSpPr txBox="1"/>
          <p:nvPr/>
        </p:nvSpPr>
        <p:spPr>
          <a:xfrm>
            <a:off x="6023982" y="3305466"/>
            <a:ext cx="2843894" cy="2509982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Self-edit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Peer-edit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Key word check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Verse-by-verse check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7AFAA7-068B-426D-AC9F-04874C2BBB0B}"/>
              </a:ext>
            </a:extLst>
          </p:cNvPr>
          <p:cNvSpPr txBox="1"/>
          <p:nvPr/>
        </p:nvSpPr>
        <p:spPr>
          <a:xfrm>
            <a:off x="-20564" y="81636"/>
            <a:ext cx="3318537" cy="624786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DB0CB7-B27E-485A-AEFE-553AFB5707E2}"/>
              </a:ext>
            </a:extLst>
          </p:cNvPr>
          <p:cNvSpPr txBox="1"/>
          <p:nvPr/>
        </p:nvSpPr>
        <p:spPr>
          <a:xfrm>
            <a:off x="161370" y="2740421"/>
            <a:ext cx="2954668" cy="181588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Which</a:t>
            </a:r>
            <a:b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</a:b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resources</a:t>
            </a:r>
            <a:b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</a:b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help with</a:t>
            </a:r>
            <a:b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</a:b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each step?</a:t>
            </a:r>
            <a:endParaRPr lang="en-US" sz="2800" b="1" dirty="0">
              <a:solidFill>
                <a:schemeClr val="tx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7E0129-2020-43C7-8E1A-C86AFDECCF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317218" y="1507044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97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BBADCE-E8A1-49F6-979F-C8B3828CE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Resources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9D90B8-CF03-4EC7-A9EA-06FFF9D0F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74" y="2751304"/>
            <a:ext cx="2719818" cy="13553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E44816-21EB-44E1-A228-8EB6B784A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309" y="2933826"/>
            <a:ext cx="2868942" cy="99034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614C9E5-C488-481A-9895-2B4559E225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41" b="6641"/>
          <a:stretch/>
        </p:blipFill>
        <p:spPr>
          <a:xfrm>
            <a:off x="3317218" y="2258500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409118-B0C8-111C-D409-2BAC3B009962}"/>
              </a:ext>
            </a:extLst>
          </p:cNvPr>
          <p:cNvSpPr txBox="1"/>
          <p:nvPr/>
        </p:nvSpPr>
        <p:spPr>
          <a:xfrm>
            <a:off x="1180619" y="5315223"/>
            <a:ext cx="695638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rgbClr val="83A83F"/>
                </a:solidFill>
              </a:rPr>
              <a:t>bibleineverylanguage.org</a:t>
            </a:r>
            <a:endParaRPr lang="en-US" sz="2800" b="1" dirty="0">
              <a:solidFill>
                <a:srgbClr val="83A83F"/>
              </a:solidFill>
            </a:endParaRPr>
          </a:p>
          <a:p>
            <a:pPr algn="ctr"/>
            <a:r>
              <a:rPr lang="en-US" sz="2400" b="1">
                <a:solidFill>
                  <a:srgbClr val="83A83F"/>
                </a:solidFill>
              </a:rPr>
              <a:t>Print out PDFs</a:t>
            </a:r>
            <a:endParaRPr lang="en-US" sz="2400" b="1" dirty="0">
              <a:solidFill>
                <a:srgbClr val="83A8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761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4"/>
            <a:ext cx="9144000" cy="151311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387103" y="571149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5E3477-6955-4F0A-ACE6-F0B3AB6C68BF}"/>
              </a:ext>
            </a:extLst>
          </p:cNvPr>
          <p:cNvSpPr txBox="1"/>
          <p:nvPr/>
        </p:nvSpPr>
        <p:spPr>
          <a:xfrm>
            <a:off x="2220686" y="3571847"/>
            <a:ext cx="4702628" cy="12003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Read</a:t>
            </a:r>
            <a:br>
              <a:rPr lang="en-US" sz="36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</a:br>
            <a:r>
              <a:rPr lang="en-US" sz="3600" b="1" dirty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Matthew 12:9–14 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</p:spTree>
    <p:extLst>
      <p:ext uri="{BB962C8B-B14F-4D97-AF65-F5344CB8AC3E}">
        <p14:creationId xmlns:p14="http://schemas.microsoft.com/office/powerpoint/2010/main" val="2230629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589F60-D60C-5B0E-685A-024A08B88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581" y="267953"/>
            <a:ext cx="1036315" cy="10363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2B81ADB-9E09-7113-1465-2E6018B5C29E}"/>
              </a:ext>
            </a:extLst>
          </p:cNvPr>
          <p:cNvSpPr txBox="1"/>
          <p:nvPr/>
        </p:nvSpPr>
        <p:spPr>
          <a:xfrm>
            <a:off x="2820192" y="555277"/>
            <a:ext cx="4164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83A83F"/>
                </a:solidFill>
              </a:rPr>
              <a:t>Translation Notes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7C896A-F7D3-86A6-06EC-FD9621B0A2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1" r="2057"/>
          <a:stretch/>
        </p:blipFill>
        <p:spPr>
          <a:xfrm>
            <a:off x="195006" y="1283088"/>
            <a:ext cx="8659433" cy="7417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158C15-18CF-CE95-5FF0-25077961E7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46" y="1968738"/>
            <a:ext cx="8559115" cy="10371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35E61B-88CE-8E03-EB96-A461DF4F4A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46" y="2899041"/>
            <a:ext cx="8182875" cy="728136"/>
          </a:xfrm>
          <a:prstGeom prst="rect">
            <a:avLst/>
          </a:prstGeom>
        </p:spPr>
      </p:pic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7DBBE906-373A-1EF9-89FC-84389E1A22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08" y="3390998"/>
            <a:ext cx="8559115" cy="127260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A8E4B51-5BF2-64D4-D842-5E7FF12E9F8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3534"/>
          <a:stretch/>
        </p:blipFill>
        <p:spPr>
          <a:xfrm>
            <a:off x="144846" y="4648617"/>
            <a:ext cx="7330992" cy="728137"/>
          </a:xfrm>
          <a:prstGeom prst="rect">
            <a:avLst/>
          </a:prstGeom>
        </p:spPr>
      </p:pic>
      <p:pic>
        <p:nvPicPr>
          <p:cNvPr id="23" name="Picture 22" descr="Text&#10;&#10;Description automatically generated">
            <a:extLst>
              <a:ext uri="{FF2B5EF4-FFF2-40B4-BE49-F238E27FC236}">
                <a16:creationId xmlns:a16="http://schemas.microsoft.com/office/drawing/2014/main" id="{E11AD966-62F2-A331-57B4-CB4C7A3F0B1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08" y="5440430"/>
            <a:ext cx="8572649" cy="123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038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B81ADB-9E09-7113-1465-2E6018B5C29E}"/>
              </a:ext>
            </a:extLst>
          </p:cNvPr>
          <p:cNvSpPr txBox="1"/>
          <p:nvPr/>
        </p:nvSpPr>
        <p:spPr>
          <a:xfrm>
            <a:off x="3082834" y="597506"/>
            <a:ext cx="4164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83A83F"/>
                </a:solidFill>
              </a:rPr>
              <a:t>Translation Words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E37B90-35C7-AA77-A069-6CCA3CB85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352" y="332412"/>
            <a:ext cx="1004963" cy="10049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897DAD-6249-9A6F-132E-10090D32D5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1" r="2057"/>
          <a:stretch/>
        </p:blipFill>
        <p:spPr>
          <a:xfrm>
            <a:off x="254640" y="1382464"/>
            <a:ext cx="8659433" cy="741708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3E83CA6-DC8B-69B2-49DB-34A8CAB528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60" y="2124172"/>
            <a:ext cx="2056074" cy="1475262"/>
          </a:xfrm>
          <a:prstGeom prst="rect">
            <a:avLst/>
          </a:prstGeom>
        </p:spPr>
      </p:pic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8D022F2-FA3E-37DE-A3A3-87686421E7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61" y="3712131"/>
            <a:ext cx="8383076" cy="2871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88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69C98C0-9FE1-473F-8D25-1CF6A1AA7359}"/>
              </a:ext>
            </a:extLst>
          </p:cNvPr>
          <p:cNvSpPr/>
          <p:nvPr/>
        </p:nvSpPr>
        <p:spPr>
          <a:xfrm>
            <a:off x="4572000" y="2531360"/>
            <a:ext cx="4572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BAECF9-828C-4291-8419-99A51EE76142}"/>
              </a:ext>
            </a:extLst>
          </p:cNvPr>
          <p:cNvSpPr txBox="1"/>
          <p:nvPr/>
        </p:nvSpPr>
        <p:spPr>
          <a:xfrm>
            <a:off x="6027963" y="2567008"/>
            <a:ext cx="2835932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Checking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2DA493-9FA4-452C-852A-4AD121D8A99F}"/>
              </a:ext>
            </a:extLst>
          </p:cNvPr>
          <p:cNvSpPr txBox="1"/>
          <p:nvPr/>
        </p:nvSpPr>
        <p:spPr>
          <a:xfrm>
            <a:off x="6023982" y="3305466"/>
            <a:ext cx="2843894" cy="2509982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Self-edit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Peer-edit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Key word check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Verse-by-verse check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7AFAA7-068B-426D-AC9F-04874C2BBB0B}"/>
              </a:ext>
            </a:extLst>
          </p:cNvPr>
          <p:cNvSpPr txBox="1"/>
          <p:nvPr/>
        </p:nvSpPr>
        <p:spPr>
          <a:xfrm>
            <a:off x="-20564" y="81636"/>
            <a:ext cx="3318537" cy="624786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DB0CB7-B27E-485A-AEFE-553AFB5707E2}"/>
              </a:ext>
            </a:extLst>
          </p:cNvPr>
          <p:cNvSpPr txBox="1"/>
          <p:nvPr/>
        </p:nvSpPr>
        <p:spPr>
          <a:xfrm>
            <a:off x="161369" y="2740421"/>
            <a:ext cx="3318537" cy="181588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How would you</a:t>
            </a:r>
            <a:b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</a:b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use these resources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with</a:t>
            </a:r>
            <a:b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</a:b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each step?</a:t>
            </a:r>
            <a:endParaRPr lang="en-US" sz="2800" b="1" dirty="0">
              <a:solidFill>
                <a:schemeClr val="tx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7E0129-2020-43C7-8E1A-C86AFDECCF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317218" y="1507044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431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9" ma:contentTypeDescription="Create a new document." ma:contentTypeScope="" ma:versionID="8ee0fe59cacb1f41a9e66ec0fc8b16cd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6b8f5e0ab863febec4bdf2d0bf2c5ecf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8B7ED9D-CF8B-457E-BFB7-E6B13EFFE1DF}"/>
</file>

<file path=customXml/itemProps3.xml><?xml version="1.0" encoding="utf-8"?>
<ds:datastoreItem xmlns:ds="http://schemas.openxmlformats.org/officeDocument/2006/customXml" ds:itemID="{DD870300-B03F-45F7-9154-521D8C74684E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8264</TotalTime>
  <Words>102</Words>
  <Application>Microsoft Macintosh PowerPoint</Application>
  <PresentationFormat>On-screen Show (4:3)</PresentationFormat>
  <Paragraphs>45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Arial Black</vt:lpstr>
      <vt:lpstr>Calibri</vt:lpstr>
      <vt:lpstr>Office Theme</vt:lpstr>
      <vt:lpstr>PowerPoint Presentation</vt:lpstr>
      <vt:lpstr>PowerPoint Presentation</vt:lpstr>
      <vt:lpstr>The Steps of MAST</vt:lpstr>
      <vt:lpstr>PowerPoint Presentation</vt:lpstr>
      <vt:lpstr>Accessing the 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205</cp:revision>
  <dcterms:created xsi:type="dcterms:W3CDTF">2019-03-18T18:21:25Z</dcterms:created>
  <dcterms:modified xsi:type="dcterms:W3CDTF">2023-06-27T19:19:55Z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

<file path=docProps/thumbnail.jpeg>
</file>